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0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30"/>
  </p:normalViewPr>
  <p:slideViewPr>
    <p:cSldViewPr snapToGrid="0" snapToObjects="1">
      <p:cViewPr varScale="1">
        <p:scale>
          <a:sx n="92" d="100"/>
          <a:sy n="92" d="100"/>
        </p:scale>
        <p:origin x="166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Shape 19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61" name="Shape 26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7" name="Shape 2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Shape 26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Shape 2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4" name="Shape 2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Shape 275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hape 2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82" name="Shape 28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7" name="Shape 20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3" name="Shape 21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0" name="Shape 2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Shape 221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7" name="Shape 22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3" name="Shape 23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Shape 23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0" name="Shape 24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7" name="Shape 24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54" name="Shape 2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lbum Section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 rot="-5400000">
            <a:off x="5315559" y="3268979"/>
            <a:ext cx="6858000" cy="32003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Shape 20"/>
          <p:cNvSpPr/>
          <p:nvPr/>
        </p:nvSpPr>
        <p:spPr>
          <a:xfrm rot="-5400000">
            <a:off x="5628132" y="3341399"/>
            <a:ext cx="6858000" cy="1737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Shape 21"/>
          <p:cNvSpPr/>
          <p:nvPr/>
        </p:nvSpPr>
        <p:spPr>
          <a:xfrm>
            <a:off x="8895749" y="-732"/>
            <a:ext cx="7619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Shape 22"/>
          <p:cNvSpPr>
            <a:spLocks noGrp="1"/>
          </p:cNvSpPr>
          <p:nvPr>
            <p:ph type="pic" idx="2"/>
          </p:nvPr>
        </p:nvSpPr>
        <p:spPr>
          <a:xfrm>
            <a:off x="435429" y="2146300"/>
            <a:ext cx="2362200" cy="2197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/>
          <p:nvPr/>
        </p:nvSpPr>
        <p:spPr>
          <a:xfrm flipH="1">
            <a:off x="435428" y="6172200"/>
            <a:ext cx="7086600" cy="6857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Shape 24"/>
          <p:cNvSpPr/>
          <p:nvPr/>
        </p:nvSpPr>
        <p:spPr>
          <a:xfrm>
            <a:off x="435429" y="0"/>
            <a:ext cx="7086600" cy="19811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435429" y="5791200"/>
            <a:ext cx="7086600" cy="381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240"/>
              </a:spcBef>
              <a:buClr>
                <a:srgbClr val="FFFFFF"/>
              </a:buClr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3"/>
          </p:nvPr>
        </p:nvSpPr>
        <p:spPr>
          <a:xfrm>
            <a:off x="435429" y="4495800"/>
            <a:ext cx="7086600" cy="1295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640"/>
              </a:spcBef>
              <a:buClr>
                <a:srgbClr val="FFFFFF"/>
              </a:buClr>
              <a:buFont typeface="Arial"/>
              <a:buNone/>
              <a:defRPr sz="3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pic" idx="4"/>
          </p:nvPr>
        </p:nvSpPr>
        <p:spPr>
          <a:xfrm>
            <a:off x="2950028" y="2133600"/>
            <a:ext cx="2209799" cy="22097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pic" idx="5"/>
          </p:nvPr>
        </p:nvSpPr>
        <p:spPr>
          <a:xfrm>
            <a:off x="5312228" y="2133600"/>
            <a:ext cx="2209799" cy="22097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dt" idx="10"/>
          </p:nvPr>
        </p:nvSpPr>
        <p:spPr>
          <a:xfrm rot="-5400000">
            <a:off x="7696200" y="101282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 rot="5400000">
            <a:off x="8278813" y="5962649"/>
            <a:ext cx="968374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Shape 31"/>
          <p:cNvSpPr txBox="1">
            <a:spLocks noGrp="1"/>
          </p:cNvSpPr>
          <p:nvPr>
            <p:ph type="ftr" idx="11"/>
          </p:nvPr>
        </p:nvSpPr>
        <p:spPr>
          <a:xfrm rot="-5400000">
            <a:off x="7162800" y="3832226"/>
            <a:ext cx="3200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Portrait with Captions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/>
          </p:cNvSpPr>
          <p:nvPr>
            <p:ph type="pic" idx="2"/>
          </p:nvPr>
        </p:nvSpPr>
        <p:spPr>
          <a:xfrm>
            <a:off x="4341046" y="533400"/>
            <a:ext cx="3431352" cy="457514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Shape 93"/>
          <p:cNvSpPr>
            <a:spLocks noGrp="1"/>
          </p:cNvSpPr>
          <p:nvPr>
            <p:ph type="pic" idx="3"/>
          </p:nvPr>
        </p:nvSpPr>
        <p:spPr>
          <a:xfrm>
            <a:off x="685800" y="533400"/>
            <a:ext cx="3429000" cy="4572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5257800"/>
            <a:ext cx="3429000" cy="1219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body" idx="4"/>
          </p:nvPr>
        </p:nvSpPr>
        <p:spPr>
          <a:xfrm>
            <a:off x="4343400" y="5257800"/>
            <a:ext cx="3429000" cy="1219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dt" idx="10"/>
          </p:nvPr>
        </p:nvSpPr>
        <p:spPr>
          <a:xfrm rot="-5400000">
            <a:off x="7696200" y="101282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sldNum" idx="12"/>
          </p:nvPr>
        </p:nvSpPr>
        <p:spPr>
          <a:xfrm rot="5400000">
            <a:off x="8278813" y="5962649"/>
            <a:ext cx="968374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Shape 98"/>
          <p:cNvSpPr txBox="1">
            <a:spLocks noGrp="1"/>
          </p:cNvSpPr>
          <p:nvPr>
            <p:ph type="ftr" idx="11"/>
          </p:nvPr>
        </p:nvSpPr>
        <p:spPr>
          <a:xfrm rot="-5400000">
            <a:off x="7162800" y="3832226"/>
            <a:ext cx="3200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Landscape with Captions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>
            <a:spLocks noGrp="1"/>
          </p:cNvSpPr>
          <p:nvPr>
            <p:ph type="pic" idx="2"/>
          </p:nvPr>
        </p:nvSpPr>
        <p:spPr>
          <a:xfrm>
            <a:off x="4343400" y="1085850"/>
            <a:ext cx="4038599" cy="302894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" name="Shape 101"/>
          <p:cNvSpPr>
            <a:spLocks noGrp="1"/>
          </p:cNvSpPr>
          <p:nvPr>
            <p:ph type="pic" idx="3"/>
          </p:nvPr>
        </p:nvSpPr>
        <p:spPr>
          <a:xfrm>
            <a:off x="152400" y="1085850"/>
            <a:ext cx="4038599" cy="302894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152400" y="4267200"/>
            <a:ext cx="4038599" cy="1066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body" idx="4"/>
          </p:nvPr>
        </p:nvSpPr>
        <p:spPr>
          <a:xfrm>
            <a:off x="4343400" y="4267200"/>
            <a:ext cx="4038599" cy="1066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dt" idx="10"/>
          </p:nvPr>
        </p:nvSpPr>
        <p:spPr>
          <a:xfrm rot="-5400000">
            <a:off x="7696200" y="101282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sldNum" idx="12"/>
          </p:nvPr>
        </p:nvSpPr>
        <p:spPr>
          <a:xfrm rot="5400000">
            <a:off x="8278813" y="5962649"/>
            <a:ext cx="968374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Shape 106"/>
          <p:cNvSpPr txBox="1">
            <a:spLocks noGrp="1"/>
          </p:cNvSpPr>
          <p:nvPr>
            <p:ph type="ftr" idx="11"/>
          </p:nvPr>
        </p:nvSpPr>
        <p:spPr>
          <a:xfrm rot="-5400000">
            <a:off x="7162800" y="3832226"/>
            <a:ext cx="3200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Landscape with Caption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/>
          </p:cNvSpPr>
          <p:nvPr>
            <p:ph type="pic" idx="2"/>
          </p:nvPr>
        </p:nvSpPr>
        <p:spPr>
          <a:xfrm>
            <a:off x="4343400" y="3352800"/>
            <a:ext cx="3947159" cy="296037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Shape 109"/>
          <p:cNvSpPr>
            <a:spLocks noGrp="1"/>
          </p:cNvSpPr>
          <p:nvPr>
            <p:ph type="pic" idx="3"/>
          </p:nvPr>
        </p:nvSpPr>
        <p:spPr>
          <a:xfrm>
            <a:off x="228600" y="3352800"/>
            <a:ext cx="3947159" cy="296037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Shape 110"/>
          <p:cNvSpPr>
            <a:spLocks noGrp="1"/>
          </p:cNvSpPr>
          <p:nvPr>
            <p:ph type="pic" idx="4"/>
          </p:nvPr>
        </p:nvSpPr>
        <p:spPr>
          <a:xfrm>
            <a:off x="4343400" y="228600"/>
            <a:ext cx="3947159" cy="296037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228600" y="228600"/>
            <a:ext cx="3947159" cy="296037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dt" idx="10"/>
          </p:nvPr>
        </p:nvSpPr>
        <p:spPr>
          <a:xfrm rot="-5400000">
            <a:off x="7696200" y="101282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sldNum" idx="12"/>
          </p:nvPr>
        </p:nvSpPr>
        <p:spPr>
          <a:xfrm rot="5400000">
            <a:off x="8278813" y="5962649"/>
            <a:ext cx="968374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Shape 114"/>
          <p:cNvSpPr txBox="1">
            <a:spLocks noGrp="1"/>
          </p:cNvSpPr>
          <p:nvPr>
            <p:ph type="ftr" idx="11"/>
          </p:nvPr>
        </p:nvSpPr>
        <p:spPr>
          <a:xfrm rot="-5400000">
            <a:off x="7162800" y="3832226"/>
            <a:ext cx="3200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Mixed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pic" idx="2"/>
          </p:nvPr>
        </p:nvSpPr>
        <p:spPr>
          <a:xfrm>
            <a:off x="4648200" y="3124961"/>
            <a:ext cx="3697224" cy="2772917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pic" idx="3"/>
          </p:nvPr>
        </p:nvSpPr>
        <p:spPr>
          <a:xfrm>
            <a:off x="228600" y="228600"/>
            <a:ext cx="4251960" cy="566928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" name="Shape 118"/>
          <p:cNvSpPr>
            <a:spLocks noGrp="1"/>
          </p:cNvSpPr>
          <p:nvPr>
            <p:ph type="pic" idx="4"/>
          </p:nvPr>
        </p:nvSpPr>
        <p:spPr>
          <a:xfrm>
            <a:off x="4648200" y="228600"/>
            <a:ext cx="3672839" cy="275463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9" name="Shape 119"/>
          <p:cNvSpPr txBox="1">
            <a:spLocks noGrp="1"/>
          </p:cNvSpPr>
          <p:nvPr>
            <p:ph type="dt" idx="10"/>
          </p:nvPr>
        </p:nvSpPr>
        <p:spPr>
          <a:xfrm rot="-5400000">
            <a:off x="7696200" y="101282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sldNum" idx="12"/>
          </p:nvPr>
        </p:nvSpPr>
        <p:spPr>
          <a:xfrm rot="5400000">
            <a:off x="8278813" y="5962649"/>
            <a:ext cx="968374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Shape 121"/>
          <p:cNvSpPr txBox="1">
            <a:spLocks noGrp="1"/>
          </p:cNvSpPr>
          <p:nvPr>
            <p:ph type="ftr" idx="11"/>
          </p:nvPr>
        </p:nvSpPr>
        <p:spPr>
          <a:xfrm rot="-5400000">
            <a:off x="7162800" y="3832226"/>
            <a:ext cx="3200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Portrait with Captions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pic" idx="2"/>
          </p:nvPr>
        </p:nvSpPr>
        <p:spPr>
          <a:xfrm>
            <a:off x="1866900" y="228600"/>
            <a:ext cx="2286000" cy="312419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" name="Shape 124"/>
          <p:cNvSpPr>
            <a:spLocks noGrp="1"/>
          </p:cNvSpPr>
          <p:nvPr>
            <p:ph type="pic" idx="3"/>
          </p:nvPr>
        </p:nvSpPr>
        <p:spPr>
          <a:xfrm>
            <a:off x="1866900" y="3505200"/>
            <a:ext cx="2285214" cy="312419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5" name="Shape 125"/>
          <p:cNvSpPr>
            <a:spLocks noGrp="1"/>
          </p:cNvSpPr>
          <p:nvPr>
            <p:ph type="pic" idx="4"/>
          </p:nvPr>
        </p:nvSpPr>
        <p:spPr>
          <a:xfrm>
            <a:off x="4305300" y="228600"/>
            <a:ext cx="2286000" cy="312419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6" name="Shape 126"/>
          <p:cNvSpPr>
            <a:spLocks noGrp="1"/>
          </p:cNvSpPr>
          <p:nvPr>
            <p:ph type="pic" idx="5"/>
          </p:nvPr>
        </p:nvSpPr>
        <p:spPr>
          <a:xfrm>
            <a:off x="4306085" y="3505200"/>
            <a:ext cx="2285214" cy="312419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152400" y="228600"/>
            <a:ext cx="1676399" cy="2743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body" idx="6"/>
          </p:nvPr>
        </p:nvSpPr>
        <p:spPr>
          <a:xfrm>
            <a:off x="6629400" y="228600"/>
            <a:ext cx="1676399" cy="1904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body" idx="7"/>
          </p:nvPr>
        </p:nvSpPr>
        <p:spPr>
          <a:xfrm>
            <a:off x="152400" y="4724400"/>
            <a:ext cx="1676399" cy="1904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0" name="Shape 130"/>
          <p:cNvSpPr txBox="1">
            <a:spLocks noGrp="1"/>
          </p:cNvSpPr>
          <p:nvPr>
            <p:ph type="body" idx="8"/>
          </p:nvPr>
        </p:nvSpPr>
        <p:spPr>
          <a:xfrm>
            <a:off x="6629400" y="4724400"/>
            <a:ext cx="1676399" cy="1904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1" name="Shape 131"/>
          <p:cNvSpPr txBox="1">
            <a:spLocks noGrp="1"/>
          </p:cNvSpPr>
          <p:nvPr>
            <p:ph type="dt" idx="10"/>
          </p:nvPr>
        </p:nvSpPr>
        <p:spPr>
          <a:xfrm rot="-5400000">
            <a:off x="7696200" y="101282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2" name="Shape 132"/>
          <p:cNvSpPr txBox="1">
            <a:spLocks noGrp="1"/>
          </p:cNvSpPr>
          <p:nvPr>
            <p:ph type="sldNum" idx="12"/>
          </p:nvPr>
        </p:nvSpPr>
        <p:spPr>
          <a:xfrm rot="5400000">
            <a:off x="8278813" y="5962649"/>
            <a:ext cx="968374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Shape 133"/>
          <p:cNvSpPr txBox="1">
            <a:spLocks noGrp="1"/>
          </p:cNvSpPr>
          <p:nvPr>
            <p:ph type="ftr" idx="11"/>
          </p:nvPr>
        </p:nvSpPr>
        <p:spPr>
          <a:xfrm rot="-5400000">
            <a:off x="7162800" y="3832226"/>
            <a:ext cx="3200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Landscape with Captions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/>
          </p:cNvSpPr>
          <p:nvPr>
            <p:ph type="pic" idx="2"/>
          </p:nvPr>
        </p:nvSpPr>
        <p:spPr>
          <a:xfrm>
            <a:off x="533400" y="685800"/>
            <a:ext cx="3653297" cy="274319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533400" y="6324600"/>
            <a:ext cx="3657600" cy="30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7" name="Shape 137"/>
          <p:cNvSpPr>
            <a:spLocks noGrp="1"/>
          </p:cNvSpPr>
          <p:nvPr>
            <p:ph type="pic" idx="3"/>
          </p:nvPr>
        </p:nvSpPr>
        <p:spPr>
          <a:xfrm>
            <a:off x="4267200" y="685800"/>
            <a:ext cx="3657600" cy="274319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8" name="Shape 138"/>
          <p:cNvSpPr>
            <a:spLocks noGrp="1"/>
          </p:cNvSpPr>
          <p:nvPr>
            <p:ph type="pic" idx="4"/>
          </p:nvPr>
        </p:nvSpPr>
        <p:spPr>
          <a:xfrm>
            <a:off x="533400" y="3505200"/>
            <a:ext cx="3657600" cy="274319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pic" idx="5"/>
          </p:nvPr>
        </p:nvSpPr>
        <p:spPr>
          <a:xfrm>
            <a:off x="4267200" y="3505200"/>
            <a:ext cx="3657600" cy="274319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body" idx="6"/>
          </p:nvPr>
        </p:nvSpPr>
        <p:spPr>
          <a:xfrm>
            <a:off x="533400" y="304800"/>
            <a:ext cx="3657600" cy="30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body" idx="7"/>
          </p:nvPr>
        </p:nvSpPr>
        <p:spPr>
          <a:xfrm>
            <a:off x="4267200" y="6324600"/>
            <a:ext cx="3657600" cy="30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body" idx="8"/>
          </p:nvPr>
        </p:nvSpPr>
        <p:spPr>
          <a:xfrm>
            <a:off x="4267200" y="304800"/>
            <a:ext cx="3657600" cy="30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3" name="Shape 143"/>
          <p:cNvSpPr txBox="1">
            <a:spLocks noGrp="1"/>
          </p:cNvSpPr>
          <p:nvPr>
            <p:ph type="dt" idx="10"/>
          </p:nvPr>
        </p:nvSpPr>
        <p:spPr>
          <a:xfrm rot="-5400000">
            <a:off x="7696200" y="101282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4" name="Shape 144"/>
          <p:cNvSpPr txBox="1">
            <a:spLocks noGrp="1"/>
          </p:cNvSpPr>
          <p:nvPr>
            <p:ph type="sldNum" idx="12"/>
          </p:nvPr>
        </p:nvSpPr>
        <p:spPr>
          <a:xfrm rot="5400000">
            <a:off x="8278813" y="5962649"/>
            <a:ext cx="968374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Shape 145"/>
          <p:cNvSpPr txBox="1">
            <a:spLocks noGrp="1"/>
          </p:cNvSpPr>
          <p:nvPr>
            <p:ph type="ftr" idx="11"/>
          </p:nvPr>
        </p:nvSpPr>
        <p:spPr>
          <a:xfrm rot="-5400000">
            <a:off x="7162800" y="3832226"/>
            <a:ext cx="3200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Portrait with Large Caption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/>
          </p:cNvSpPr>
          <p:nvPr>
            <p:ph type="pic" idx="2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Shape 148"/>
          <p:cNvSpPr>
            <a:spLocks noGrp="1"/>
          </p:cNvSpPr>
          <p:nvPr>
            <p:ph type="pic" idx="3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pic" idx="4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0" name="Shape 150"/>
          <p:cNvSpPr>
            <a:spLocks noGrp="1"/>
          </p:cNvSpPr>
          <p:nvPr>
            <p:ph type="pic" idx="5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228600" y="3352800"/>
            <a:ext cx="8153399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560"/>
              </a:spcBef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2" name="Shape 152"/>
          <p:cNvSpPr txBox="1">
            <a:spLocks noGrp="1"/>
          </p:cNvSpPr>
          <p:nvPr>
            <p:ph type="dt" idx="10"/>
          </p:nvPr>
        </p:nvSpPr>
        <p:spPr>
          <a:xfrm rot="-5400000">
            <a:off x="7696200" y="101282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" name="Shape 153"/>
          <p:cNvSpPr txBox="1">
            <a:spLocks noGrp="1"/>
          </p:cNvSpPr>
          <p:nvPr>
            <p:ph type="sldNum" idx="12"/>
          </p:nvPr>
        </p:nvSpPr>
        <p:spPr>
          <a:xfrm rot="5400000">
            <a:off x="8278813" y="5962649"/>
            <a:ext cx="968374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Shape 154"/>
          <p:cNvSpPr txBox="1">
            <a:spLocks noGrp="1"/>
          </p:cNvSpPr>
          <p:nvPr>
            <p:ph type="ftr" idx="11"/>
          </p:nvPr>
        </p:nvSpPr>
        <p:spPr>
          <a:xfrm rot="-5400000">
            <a:off x="7162800" y="3832226"/>
            <a:ext cx="3200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: 1 Portrait with 3 Landscape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/>
          </p:cNvSpPr>
          <p:nvPr>
            <p:ph type="pic" idx="2"/>
          </p:nvPr>
        </p:nvSpPr>
        <p:spPr>
          <a:xfrm>
            <a:off x="343291" y="257664"/>
            <a:ext cx="4764387" cy="635252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7" name="Shape 157"/>
          <p:cNvSpPr>
            <a:spLocks noGrp="1"/>
          </p:cNvSpPr>
          <p:nvPr>
            <p:ph type="pic" idx="3"/>
          </p:nvPr>
        </p:nvSpPr>
        <p:spPr>
          <a:xfrm>
            <a:off x="5446339" y="257664"/>
            <a:ext cx="2670050" cy="200253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8" name="Shape 158"/>
          <p:cNvSpPr>
            <a:spLocks noGrp="1"/>
          </p:cNvSpPr>
          <p:nvPr>
            <p:ph type="pic" idx="4"/>
          </p:nvPr>
        </p:nvSpPr>
        <p:spPr>
          <a:xfrm>
            <a:off x="5446339" y="2432657"/>
            <a:ext cx="2670050" cy="200253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9" name="Shape 159"/>
          <p:cNvSpPr>
            <a:spLocks noGrp="1"/>
          </p:cNvSpPr>
          <p:nvPr>
            <p:ph type="pic" idx="5"/>
          </p:nvPr>
        </p:nvSpPr>
        <p:spPr>
          <a:xfrm>
            <a:off x="5446339" y="4607648"/>
            <a:ext cx="2670050" cy="200253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0" name="Shape 160"/>
          <p:cNvSpPr txBox="1">
            <a:spLocks noGrp="1"/>
          </p:cNvSpPr>
          <p:nvPr>
            <p:ph type="dt" idx="10"/>
          </p:nvPr>
        </p:nvSpPr>
        <p:spPr>
          <a:xfrm rot="-5400000">
            <a:off x="7696200" y="101282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1" name="Shape 161"/>
          <p:cNvSpPr txBox="1">
            <a:spLocks noGrp="1"/>
          </p:cNvSpPr>
          <p:nvPr>
            <p:ph type="sldNum" idx="12"/>
          </p:nvPr>
        </p:nvSpPr>
        <p:spPr>
          <a:xfrm rot="5400000">
            <a:off x="8278813" y="5962649"/>
            <a:ext cx="968374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Shape 162"/>
          <p:cNvSpPr txBox="1">
            <a:spLocks noGrp="1"/>
          </p:cNvSpPr>
          <p:nvPr>
            <p:ph type="ftr" idx="11"/>
          </p:nvPr>
        </p:nvSpPr>
        <p:spPr>
          <a:xfrm rot="-5400000">
            <a:off x="7162800" y="3832226"/>
            <a:ext cx="3200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-Up: 3 Landscape with 2 Portrait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/>
          </p:cNvSpPr>
          <p:nvPr>
            <p:ph type="pic" idx="2"/>
          </p:nvPr>
        </p:nvSpPr>
        <p:spPr>
          <a:xfrm>
            <a:off x="228600" y="3429000"/>
            <a:ext cx="2070153" cy="312419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5" name="Shape 165"/>
          <p:cNvSpPr>
            <a:spLocks noGrp="1"/>
          </p:cNvSpPr>
          <p:nvPr>
            <p:ph type="pic" idx="3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6" name="Shape 166"/>
          <p:cNvSpPr>
            <a:spLocks noGrp="1"/>
          </p:cNvSpPr>
          <p:nvPr>
            <p:ph type="pic" idx="4"/>
          </p:nvPr>
        </p:nvSpPr>
        <p:spPr>
          <a:xfrm>
            <a:off x="228600" y="228600"/>
            <a:ext cx="2070153" cy="312419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pic" idx="5"/>
          </p:nvPr>
        </p:nvSpPr>
        <p:spPr>
          <a:xfrm>
            <a:off x="5257800" y="4495800"/>
            <a:ext cx="2743199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8" name="Shape 168"/>
          <p:cNvSpPr>
            <a:spLocks noGrp="1"/>
          </p:cNvSpPr>
          <p:nvPr>
            <p:ph type="pic" idx="6"/>
          </p:nvPr>
        </p:nvSpPr>
        <p:spPr>
          <a:xfrm>
            <a:off x="2438400" y="4495800"/>
            <a:ext cx="2743199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9" name="Shape 169"/>
          <p:cNvSpPr txBox="1">
            <a:spLocks noGrp="1"/>
          </p:cNvSpPr>
          <p:nvPr>
            <p:ph type="dt" idx="10"/>
          </p:nvPr>
        </p:nvSpPr>
        <p:spPr>
          <a:xfrm rot="-5400000">
            <a:off x="7696200" y="101282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0" name="Shape 170"/>
          <p:cNvSpPr txBox="1">
            <a:spLocks noGrp="1"/>
          </p:cNvSpPr>
          <p:nvPr>
            <p:ph type="sldNum" idx="12"/>
          </p:nvPr>
        </p:nvSpPr>
        <p:spPr>
          <a:xfrm rot="5400000">
            <a:off x="8278813" y="5962649"/>
            <a:ext cx="968374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Shape 171"/>
          <p:cNvSpPr txBox="1">
            <a:spLocks noGrp="1"/>
          </p:cNvSpPr>
          <p:nvPr>
            <p:ph type="ftr" idx="11"/>
          </p:nvPr>
        </p:nvSpPr>
        <p:spPr>
          <a:xfrm rot="-5400000">
            <a:off x="7162800" y="3832226"/>
            <a:ext cx="3200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quare with Caption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>
            <a:spLocks noGrp="1"/>
          </p:cNvSpPr>
          <p:nvPr>
            <p:ph type="pic" idx="2"/>
          </p:nvPr>
        </p:nvSpPr>
        <p:spPr>
          <a:xfrm>
            <a:off x="2133600" y="762000"/>
            <a:ext cx="4873334" cy="487679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4" name="Shape 174"/>
          <p:cNvSpPr txBox="1">
            <a:spLocks noGrp="1"/>
          </p:cNvSpPr>
          <p:nvPr>
            <p:ph type="body" idx="1"/>
          </p:nvPr>
        </p:nvSpPr>
        <p:spPr>
          <a:xfrm>
            <a:off x="2133600" y="5715000"/>
            <a:ext cx="4876799" cy="838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5" name="Shape 175"/>
          <p:cNvSpPr txBox="1">
            <a:spLocks noGrp="1"/>
          </p:cNvSpPr>
          <p:nvPr>
            <p:ph type="dt" idx="10"/>
          </p:nvPr>
        </p:nvSpPr>
        <p:spPr>
          <a:xfrm rot="-5400000">
            <a:off x="7696200" y="101282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6" name="Shape 176"/>
          <p:cNvSpPr txBox="1">
            <a:spLocks noGrp="1"/>
          </p:cNvSpPr>
          <p:nvPr>
            <p:ph type="sldNum" idx="12"/>
          </p:nvPr>
        </p:nvSpPr>
        <p:spPr>
          <a:xfrm rot="5400000">
            <a:off x="8278813" y="5962649"/>
            <a:ext cx="968374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Shape 177"/>
          <p:cNvSpPr txBox="1">
            <a:spLocks noGrp="1"/>
          </p:cNvSpPr>
          <p:nvPr>
            <p:ph type="ftr" idx="11"/>
          </p:nvPr>
        </p:nvSpPr>
        <p:spPr>
          <a:xfrm rot="-5400000">
            <a:off x="7162800" y="3832226"/>
            <a:ext cx="3200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ndscape with 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533400" y="218389"/>
            <a:ext cx="7467600" cy="560069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533400" y="5943600"/>
            <a:ext cx="7467600" cy="76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80"/>
              </a:spcBef>
              <a:buClr>
                <a:schemeClr val="dk2"/>
              </a:buClr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 rot="-5400000">
            <a:off x="7696200" y="101282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 rot="5400000">
            <a:off x="8278813" y="5962649"/>
            <a:ext cx="968374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Shape 37"/>
          <p:cNvSpPr txBox="1">
            <a:spLocks noGrp="1"/>
          </p:cNvSpPr>
          <p:nvPr>
            <p:ph type="ftr" idx="11"/>
          </p:nvPr>
        </p:nvSpPr>
        <p:spPr>
          <a:xfrm rot="-5400000">
            <a:off x="7162800" y="3832226"/>
            <a:ext cx="3200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Square with Caption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>
            <a:spLocks noGrp="1"/>
          </p:cNvSpPr>
          <p:nvPr>
            <p:ph type="pic" idx="2"/>
          </p:nvPr>
        </p:nvSpPr>
        <p:spPr>
          <a:xfrm>
            <a:off x="4955273" y="1371600"/>
            <a:ext cx="3198126" cy="320039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480"/>
              </a:spcBef>
              <a:buClr>
                <a:schemeClr val="dk2"/>
              </a:buClr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0" name="Shape 180"/>
          <p:cNvSpPr>
            <a:spLocks noGrp="1"/>
          </p:cNvSpPr>
          <p:nvPr>
            <p:ph type="pic" idx="3"/>
          </p:nvPr>
        </p:nvSpPr>
        <p:spPr>
          <a:xfrm>
            <a:off x="1145273" y="1371600"/>
            <a:ext cx="3198126" cy="320039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1" name="Shape 181"/>
          <p:cNvSpPr txBox="1">
            <a:spLocks noGrp="1"/>
          </p:cNvSpPr>
          <p:nvPr>
            <p:ph type="body" idx="1"/>
          </p:nvPr>
        </p:nvSpPr>
        <p:spPr>
          <a:xfrm>
            <a:off x="4953000" y="4648200"/>
            <a:ext cx="3200399" cy="1295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2" name="Shape 182"/>
          <p:cNvSpPr txBox="1">
            <a:spLocks noGrp="1"/>
          </p:cNvSpPr>
          <p:nvPr>
            <p:ph type="body" idx="4"/>
          </p:nvPr>
        </p:nvSpPr>
        <p:spPr>
          <a:xfrm>
            <a:off x="1143000" y="4648200"/>
            <a:ext cx="3200399" cy="1295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3" name="Shape 183"/>
          <p:cNvSpPr txBox="1">
            <a:spLocks noGrp="1"/>
          </p:cNvSpPr>
          <p:nvPr>
            <p:ph type="dt" idx="10"/>
          </p:nvPr>
        </p:nvSpPr>
        <p:spPr>
          <a:xfrm rot="-5400000">
            <a:off x="7696200" y="101282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4" name="Shape 184"/>
          <p:cNvSpPr txBox="1">
            <a:spLocks noGrp="1"/>
          </p:cNvSpPr>
          <p:nvPr>
            <p:ph type="sldNum" idx="12"/>
          </p:nvPr>
        </p:nvSpPr>
        <p:spPr>
          <a:xfrm rot="5400000">
            <a:off x="8278813" y="5962649"/>
            <a:ext cx="968374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Shape 185"/>
          <p:cNvSpPr txBox="1">
            <a:spLocks noGrp="1"/>
          </p:cNvSpPr>
          <p:nvPr>
            <p:ph type="ftr" idx="11"/>
          </p:nvPr>
        </p:nvSpPr>
        <p:spPr>
          <a:xfrm rot="-5400000">
            <a:off x="7162800" y="3832226"/>
            <a:ext cx="3200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78485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88" name="Shape 18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784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9" name="Shape 189"/>
          <p:cNvSpPr txBox="1">
            <a:spLocks noGrp="1"/>
          </p:cNvSpPr>
          <p:nvPr>
            <p:ph type="dt" idx="10"/>
          </p:nvPr>
        </p:nvSpPr>
        <p:spPr>
          <a:xfrm rot="-5400000">
            <a:off x="7696200" y="101282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0" name="Shape 190"/>
          <p:cNvSpPr txBox="1">
            <a:spLocks noGrp="1"/>
          </p:cNvSpPr>
          <p:nvPr>
            <p:ph type="ftr" idx="11"/>
          </p:nvPr>
        </p:nvSpPr>
        <p:spPr>
          <a:xfrm rot="-5400000">
            <a:off x="7162800" y="3832226"/>
            <a:ext cx="3200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1" name="Shape 191"/>
          <p:cNvSpPr txBox="1">
            <a:spLocks noGrp="1"/>
          </p:cNvSpPr>
          <p:nvPr>
            <p:ph type="sldNum" idx="12"/>
          </p:nvPr>
        </p:nvSpPr>
        <p:spPr>
          <a:xfrm rot="5400000">
            <a:off x="8278813" y="5962649"/>
            <a:ext cx="968374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>
            <a:spLocks noGrp="1"/>
          </p:cNvSpPr>
          <p:nvPr>
            <p:ph type="dt" idx="10"/>
          </p:nvPr>
        </p:nvSpPr>
        <p:spPr>
          <a:xfrm rot="-5400000">
            <a:off x="7696200" y="101282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4" name="Shape 194"/>
          <p:cNvSpPr txBox="1">
            <a:spLocks noGrp="1"/>
          </p:cNvSpPr>
          <p:nvPr>
            <p:ph type="ftr" idx="11"/>
          </p:nvPr>
        </p:nvSpPr>
        <p:spPr>
          <a:xfrm rot="-5400000">
            <a:off x="7162800" y="3832226"/>
            <a:ext cx="3200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5" name="Shape 195"/>
          <p:cNvSpPr txBox="1">
            <a:spLocks noGrp="1"/>
          </p:cNvSpPr>
          <p:nvPr>
            <p:ph type="sldNum" idx="12"/>
          </p:nvPr>
        </p:nvSpPr>
        <p:spPr>
          <a:xfrm rot="5400000">
            <a:off x="8278813" y="5962649"/>
            <a:ext cx="968374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-Up: 2 Landscape with 3 Portrai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pic" idx="2"/>
          </p:nvPr>
        </p:nvSpPr>
        <p:spPr>
          <a:xfrm>
            <a:off x="228600" y="228600"/>
            <a:ext cx="2606040" cy="347471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>
            <a:spLocks noGrp="1"/>
          </p:cNvSpPr>
          <p:nvPr>
            <p:ph type="pic" idx="3"/>
          </p:nvPr>
        </p:nvSpPr>
        <p:spPr>
          <a:xfrm>
            <a:off x="228600" y="3867150"/>
            <a:ext cx="3962399" cy="274319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>
            <a:spLocks noGrp="1"/>
          </p:cNvSpPr>
          <p:nvPr>
            <p:ph type="pic" idx="4"/>
          </p:nvPr>
        </p:nvSpPr>
        <p:spPr>
          <a:xfrm>
            <a:off x="4419600" y="3867150"/>
            <a:ext cx="3962399" cy="274319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>
            <a:spLocks noGrp="1"/>
          </p:cNvSpPr>
          <p:nvPr>
            <p:ph type="pic" idx="5"/>
          </p:nvPr>
        </p:nvSpPr>
        <p:spPr>
          <a:xfrm>
            <a:off x="3009900" y="228600"/>
            <a:ext cx="2606040" cy="347471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>
            <a:spLocks noGrp="1"/>
          </p:cNvSpPr>
          <p:nvPr>
            <p:ph type="pic" idx="6"/>
          </p:nvPr>
        </p:nvSpPr>
        <p:spPr>
          <a:xfrm>
            <a:off x="5791200" y="228600"/>
            <a:ext cx="2606040" cy="347471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dt" idx="10"/>
          </p:nvPr>
        </p:nvSpPr>
        <p:spPr>
          <a:xfrm rot="-5400000">
            <a:off x="7696200" y="101282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 rot="5400000">
            <a:off x="8278813" y="5962649"/>
            <a:ext cx="968374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Shape 46"/>
          <p:cNvSpPr txBox="1">
            <a:spLocks noGrp="1"/>
          </p:cNvSpPr>
          <p:nvPr>
            <p:ph type="ftr" idx="11"/>
          </p:nvPr>
        </p:nvSpPr>
        <p:spPr>
          <a:xfrm rot="-5400000">
            <a:off x="7162800" y="3832226"/>
            <a:ext cx="3200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lbum Cover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/>
        </p:nvSpPr>
        <p:spPr>
          <a:xfrm>
            <a:off x="7162800" y="137159"/>
            <a:ext cx="228600" cy="525779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Shape 49"/>
          <p:cNvSpPr/>
          <p:nvPr/>
        </p:nvSpPr>
        <p:spPr>
          <a:xfrm>
            <a:off x="7467600" y="133350"/>
            <a:ext cx="1447800" cy="52577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228600" y="5467350"/>
            <a:ext cx="8672945" cy="1238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960"/>
              </a:spcBef>
              <a:buClr>
                <a:schemeClr val="lt1"/>
              </a:buClr>
              <a:buFont typeface="Arial"/>
              <a:buNone/>
              <a:defRPr sz="4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Shape 51"/>
          <p:cNvSpPr>
            <a:spLocks noGrp="1"/>
          </p:cNvSpPr>
          <p:nvPr>
            <p:ph type="pic" idx="2"/>
          </p:nvPr>
        </p:nvSpPr>
        <p:spPr>
          <a:xfrm>
            <a:off x="228600" y="152400"/>
            <a:ext cx="6858000" cy="523951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dt" idx="10"/>
          </p:nvPr>
        </p:nvSpPr>
        <p:spPr>
          <a:xfrm rot="-5400000">
            <a:off x="7696200" y="101282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 rot="5400000">
            <a:off x="8278813" y="5962649"/>
            <a:ext cx="968374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Shape 54"/>
          <p:cNvSpPr txBox="1">
            <a:spLocks noGrp="1"/>
          </p:cNvSpPr>
          <p:nvPr>
            <p:ph type="ftr" idx="11"/>
          </p:nvPr>
        </p:nvSpPr>
        <p:spPr>
          <a:xfrm rot="-5400000">
            <a:off x="7296149" y="3698878"/>
            <a:ext cx="29337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3"/>
          </p:nvPr>
        </p:nvSpPr>
        <p:spPr>
          <a:xfrm rot="-5400000">
            <a:off x="5372099" y="2247899"/>
            <a:ext cx="5181600" cy="99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00"/>
              </a:spcBef>
              <a:buClr>
                <a:srgbClr val="FFFFFF"/>
              </a:buClr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Mixed with Caption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pic" idx="2"/>
          </p:nvPr>
        </p:nvSpPr>
        <p:spPr>
          <a:xfrm>
            <a:off x="4724401" y="225552"/>
            <a:ext cx="3694176" cy="2770631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>
            <a:spLocks noGrp="1"/>
          </p:cNvSpPr>
          <p:nvPr>
            <p:ph type="pic" idx="3"/>
          </p:nvPr>
        </p:nvSpPr>
        <p:spPr>
          <a:xfrm>
            <a:off x="152400" y="222504"/>
            <a:ext cx="4368557" cy="5824743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4724400" y="3124200"/>
            <a:ext cx="3694177" cy="29839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dt" idx="10"/>
          </p:nvPr>
        </p:nvSpPr>
        <p:spPr>
          <a:xfrm rot="-5400000">
            <a:off x="7696200" y="101282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sldNum" idx="12"/>
          </p:nvPr>
        </p:nvSpPr>
        <p:spPr>
          <a:xfrm rot="5400000">
            <a:off x="8278813" y="5962649"/>
            <a:ext cx="968374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xfrm rot="-5400000">
            <a:off x="7162800" y="3832226"/>
            <a:ext cx="3200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anorama with Caption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228600" y="1524000"/>
            <a:ext cx="8229600" cy="274319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228600" y="4343400"/>
            <a:ext cx="8229600" cy="1676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dt" idx="10"/>
          </p:nvPr>
        </p:nvSpPr>
        <p:spPr>
          <a:xfrm rot="-5400000">
            <a:off x="7696200" y="101282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 rot="5400000">
            <a:off x="8278813" y="5962649"/>
            <a:ext cx="968374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Shape 68"/>
          <p:cNvSpPr txBox="1">
            <a:spLocks noGrp="1"/>
          </p:cNvSpPr>
          <p:nvPr>
            <p:ph type="ftr" idx="11"/>
          </p:nvPr>
        </p:nvSpPr>
        <p:spPr>
          <a:xfrm rot="-5400000">
            <a:off x="7162800" y="3832226"/>
            <a:ext cx="3200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Portrait with Captions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/>
          </p:cNvSpPr>
          <p:nvPr>
            <p:ph type="pic" idx="2"/>
          </p:nvPr>
        </p:nvSpPr>
        <p:spPr>
          <a:xfrm>
            <a:off x="228600" y="533400"/>
            <a:ext cx="2590800" cy="345439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>
            <a:spLocks noGrp="1"/>
          </p:cNvSpPr>
          <p:nvPr>
            <p:ph type="pic" idx="3"/>
          </p:nvPr>
        </p:nvSpPr>
        <p:spPr>
          <a:xfrm>
            <a:off x="3048000" y="533400"/>
            <a:ext cx="2590800" cy="345439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>
            <a:spLocks noGrp="1"/>
          </p:cNvSpPr>
          <p:nvPr>
            <p:ph type="pic" idx="4"/>
          </p:nvPr>
        </p:nvSpPr>
        <p:spPr>
          <a:xfrm>
            <a:off x="5867400" y="533400"/>
            <a:ext cx="2590800" cy="345439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228600" y="4343400"/>
            <a:ext cx="2590800" cy="1676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5"/>
          </p:nvPr>
        </p:nvSpPr>
        <p:spPr>
          <a:xfrm>
            <a:off x="3048000" y="4343400"/>
            <a:ext cx="2590800" cy="1676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6"/>
          </p:nvPr>
        </p:nvSpPr>
        <p:spPr>
          <a:xfrm>
            <a:off x="5867400" y="4343400"/>
            <a:ext cx="2590800" cy="1676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Shape 76"/>
          <p:cNvSpPr/>
          <p:nvPr/>
        </p:nvSpPr>
        <p:spPr>
          <a:xfrm>
            <a:off x="8889272" y="0"/>
            <a:ext cx="7619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 rot="-5400000">
            <a:off x="7696200" y="101282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 rot="5400000">
            <a:off x="8278813" y="5962649"/>
            <a:ext cx="968374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Shape 79"/>
          <p:cNvSpPr txBox="1">
            <a:spLocks noGrp="1"/>
          </p:cNvSpPr>
          <p:nvPr>
            <p:ph type="ftr" idx="11"/>
          </p:nvPr>
        </p:nvSpPr>
        <p:spPr>
          <a:xfrm rot="-5400000">
            <a:off x="7162800" y="3832226"/>
            <a:ext cx="3200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ortrait with Caption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/>
          </p:cNvSpPr>
          <p:nvPr>
            <p:ph type="pic" idx="2"/>
          </p:nvPr>
        </p:nvSpPr>
        <p:spPr>
          <a:xfrm>
            <a:off x="304800" y="228600"/>
            <a:ext cx="4754879" cy="6324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5105400" y="228600"/>
            <a:ext cx="3200399" cy="3809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dt" idx="10"/>
          </p:nvPr>
        </p:nvSpPr>
        <p:spPr>
          <a:xfrm rot="-5400000">
            <a:off x="7696200" y="101282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sldNum" idx="12"/>
          </p:nvPr>
        </p:nvSpPr>
        <p:spPr>
          <a:xfrm rot="5400000">
            <a:off x="8278813" y="5962649"/>
            <a:ext cx="968374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Shape 85"/>
          <p:cNvSpPr txBox="1">
            <a:spLocks noGrp="1"/>
          </p:cNvSpPr>
          <p:nvPr>
            <p:ph type="ftr" idx="11"/>
          </p:nvPr>
        </p:nvSpPr>
        <p:spPr>
          <a:xfrm rot="-5400000">
            <a:off x="7162800" y="3832226"/>
            <a:ext cx="3200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ndscape Fullscreen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dt" idx="10"/>
          </p:nvPr>
        </p:nvSpPr>
        <p:spPr>
          <a:xfrm rot="-5400000">
            <a:off x="7696200" y="101282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sldNum" idx="12"/>
          </p:nvPr>
        </p:nvSpPr>
        <p:spPr>
          <a:xfrm rot="5400000">
            <a:off x="8278813" y="5962649"/>
            <a:ext cx="968374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Shape 90"/>
          <p:cNvSpPr txBox="1">
            <a:spLocks noGrp="1"/>
          </p:cNvSpPr>
          <p:nvPr>
            <p:ph type="ftr" idx="11"/>
          </p:nvPr>
        </p:nvSpPr>
        <p:spPr>
          <a:xfrm rot="-5400000">
            <a:off x="7162800" y="3832226"/>
            <a:ext cx="3200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 rot="-5400000">
            <a:off x="5315559" y="3268979"/>
            <a:ext cx="6858000" cy="32003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Shape 11"/>
          <p:cNvSpPr/>
          <p:nvPr/>
        </p:nvSpPr>
        <p:spPr>
          <a:xfrm rot="-5400000">
            <a:off x="5628132" y="3341399"/>
            <a:ext cx="6858000" cy="1737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7848599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784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 rot="-5400000">
            <a:off x="7696200" y="1012825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 rot="-5400000">
            <a:off x="7162800" y="3832226"/>
            <a:ext cx="32003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 rot="5400000">
            <a:off x="8278813" y="5962649"/>
            <a:ext cx="968374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Shape 17"/>
          <p:cNvSpPr/>
          <p:nvPr/>
        </p:nvSpPr>
        <p:spPr>
          <a:xfrm>
            <a:off x="8895749" y="-732"/>
            <a:ext cx="7619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jpg"/><Relationship Id="rId5" Type="http://schemas.openxmlformats.org/officeDocument/2006/relationships/image" Target="../media/image21.jpg"/><Relationship Id="rId6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>
            <a:spLocks noGrp="1"/>
          </p:cNvSpPr>
          <p:nvPr>
            <p:ph type="body" idx="3"/>
          </p:nvPr>
        </p:nvSpPr>
        <p:spPr>
          <a:xfrm>
            <a:off x="435429" y="4495800"/>
            <a:ext cx="7086600" cy="2362200"/>
          </a:xfrm>
          <a:prstGeom prst="rect">
            <a:avLst/>
          </a:prstGeom>
          <a:solidFill>
            <a:srgbClr val="6ABB29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5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Library News</a:t>
            </a:r>
          </a:p>
        </p:txBody>
      </p:sp>
      <p:pic>
        <p:nvPicPr>
          <p:cNvPr id="202" name="Shape 202" descr="Screen Shot 2016-02-22 at 9.37.41 am.png"/>
          <p:cNvPicPr preferRelativeResize="0">
            <a:picLocks noGrp="1"/>
          </p:cNvPicPr>
          <p:nvPr>
            <p:ph type="pic" idx="5"/>
          </p:nvPr>
        </p:nvPicPr>
        <p:blipFill rotWithShape="1">
          <a:blip r:embed="rId3">
            <a:alphaModFix/>
          </a:blip>
          <a:srcRect l="1695" r="1695"/>
          <a:stretch/>
        </p:blipFill>
        <p:spPr>
          <a:xfrm>
            <a:off x="5312228" y="2133600"/>
            <a:ext cx="2209799" cy="2209799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203" name="Shape 203" descr="Screen Shot 2016-02-22 at 9.53.21 am.png"/>
          <p:cNvPicPr preferRelativeResize="0">
            <a:picLocks noGrp="1"/>
          </p:cNvPicPr>
          <p:nvPr>
            <p:ph type="pic" idx="4"/>
          </p:nvPr>
        </p:nvPicPr>
        <p:blipFill rotWithShape="1">
          <a:blip r:embed="rId4">
            <a:alphaModFix/>
          </a:blip>
          <a:srcRect t="-13921" b="-13920"/>
          <a:stretch/>
        </p:blipFill>
        <p:spPr>
          <a:xfrm>
            <a:off x="2950028" y="2133600"/>
            <a:ext cx="2209799" cy="2209799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204" name="Shape 20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6425" y="2171250"/>
            <a:ext cx="2315025" cy="21721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Shape 263" descr="File_002.jpeg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16767" b="35474"/>
          <a:stretch/>
        </p:blipFill>
        <p:spPr>
          <a:xfrm>
            <a:off x="352950" y="279700"/>
            <a:ext cx="8057100" cy="5130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</p:pic>
      <p:sp>
        <p:nvSpPr>
          <p:cNvPr id="264" name="Shape 264"/>
          <p:cNvSpPr txBox="1">
            <a:spLocks noGrp="1"/>
          </p:cNvSpPr>
          <p:nvPr>
            <p:ph type="body" idx="1"/>
          </p:nvPr>
        </p:nvSpPr>
        <p:spPr>
          <a:xfrm>
            <a:off x="304800" y="5638800"/>
            <a:ext cx="8153399" cy="10667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3200">
                <a:solidFill>
                  <a:srgbClr val="000000"/>
                </a:solidFill>
              </a:rPr>
              <a:t>2 Mac Circle computers are booked for Lit Pro Quizzes everyday! </a:t>
            </a: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Shape 270" descr="Screen Shot 2016-02-22 at 10.17.57 a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8600" y="228600"/>
            <a:ext cx="3486900" cy="83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Shape 27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5825" y="1803850"/>
            <a:ext cx="8315150" cy="4411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7" name="Shape 277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6254" r="6255"/>
          <a:stretch/>
        </p:blipFill>
        <p:spPr>
          <a:xfrm>
            <a:off x="228600" y="152400"/>
            <a:ext cx="6858000" cy="5239511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278" name="Shape 278"/>
          <p:cNvSpPr txBox="1">
            <a:spLocks noGrp="1"/>
          </p:cNvSpPr>
          <p:nvPr>
            <p:ph type="body" idx="1"/>
          </p:nvPr>
        </p:nvSpPr>
        <p:spPr>
          <a:xfrm>
            <a:off x="228600" y="5467350"/>
            <a:ext cx="8672945" cy="1238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4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Guess who got caught reading?</a:t>
            </a:r>
          </a:p>
        </p:txBody>
      </p:sp>
      <p:pic>
        <p:nvPicPr>
          <p:cNvPr id="279" name="Shape 279" descr="Screen Shot 2015-03-16 at 11.28.50 am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8600" y="152400"/>
            <a:ext cx="6862812" cy="5257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" name="Shape 2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7050" y="187150"/>
            <a:ext cx="3138124" cy="3811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Shape 285"/>
          <p:cNvPicPr preferRelativeResize="0"/>
          <p:nvPr/>
        </p:nvPicPr>
        <p:blipFill rotWithShape="1">
          <a:blip r:embed="rId4">
            <a:alphaModFix/>
          </a:blip>
          <a:srcRect l="16328" r="17778"/>
          <a:stretch/>
        </p:blipFill>
        <p:spPr>
          <a:xfrm>
            <a:off x="5259175" y="187150"/>
            <a:ext cx="3295721" cy="38114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Shape 286" descr="File_001.jpe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97199" y="3087850"/>
            <a:ext cx="2785873" cy="3714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Shape 287" descr="Screen Shot 2015-03-16 at 11.28.50 am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18491" y="4268075"/>
            <a:ext cx="2356200" cy="1805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Shape 288" descr="Screen Shot 2015-03-16 at 11.28.50 am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111028" y="732500"/>
            <a:ext cx="2356200" cy="1805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Shape 289" descr="Screen Shot 2015-03-16 at 11.28.50 am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879166" y="4334600"/>
            <a:ext cx="2356200" cy="180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Shape 209" descr="Screen Shot 2016-02-22 at 9.21.32 am.png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3458" b="3459"/>
          <a:stretch/>
        </p:blipFill>
        <p:spPr>
          <a:xfrm>
            <a:off x="533400" y="218389"/>
            <a:ext cx="7467600" cy="473460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</p:pic>
      <p:sp>
        <p:nvSpPr>
          <p:cNvPr id="210" name="Shape 210"/>
          <p:cNvSpPr txBox="1">
            <a:spLocks noGrp="1"/>
          </p:cNvSpPr>
          <p:nvPr>
            <p:ph type="body" idx="1"/>
          </p:nvPr>
        </p:nvSpPr>
        <p:spPr>
          <a:xfrm>
            <a:off x="533400" y="5105400"/>
            <a:ext cx="7467600" cy="16001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Password is </a:t>
            </a:r>
            <a:r>
              <a:rPr lang="en-US" sz="5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eagle</a:t>
            </a: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Shape 215" descr="File_000.jpeg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884" r="884"/>
          <a:stretch/>
        </p:blipFill>
        <p:spPr>
          <a:xfrm>
            <a:off x="228600" y="152400"/>
            <a:ext cx="6858000" cy="52395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216" name="Shape 216"/>
          <p:cNvSpPr txBox="1">
            <a:spLocks noGrp="1"/>
          </p:cNvSpPr>
          <p:nvPr>
            <p:ph type="body" idx="1"/>
          </p:nvPr>
        </p:nvSpPr>
        <p:spPr>
          <a:xfrm>
            <a:off x="228600" y="5410200"/>
            <a:ext cx="8677200" cy="1295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Book Club every </a:t>
            </a:r>
            <a:r>
              <a:rPr lang="en-US" sz="2800">
                <a:solidFill>
                  <a:srgbClr val="000000"/>
                </a:solidFill>
              </a:rPr>
              <a:t>Wednesday</a:t>
            </a:r>
            <a:r>
              <a:rPr lang="en-US"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at first break for Year 3-6. Everyone is welcome!</a:t>
            </a:r>
          </a:p>
        </p:txBody>
      </p:sp>
      <p:pic>
        <p:nvPicPr>
          <p:cNvPr id="217" name="Shape 2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9703">
            <a:off x="6651037" y="463787"/>
            <a:ext cx="1857374" cy="2428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 txBox="1">
            <a:spLocks noGrp="1"/>
          </p:cNvSpPr>
          <p:nvPr>
            <p:ph type="body" idx="1"/>
          </p:nvPr>
        </p:nvSpPr>
        <p:spPr>
          <a:xfrm>
            <a:off x="294675" y="4941475"/>
            <a:ext cx="7979100" cy="161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WRAD</a:t>
            </a:r>
            <a:r>
              <a:rPr lang="en-US"/>
              <a:t> </a:t>
            </a:r>
            <a:r>
              <a:rPr lang="en-US"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is </a:t>
            </a:r>
            <a:r>
              <a:rPr lang="en-US" sz="3200">
                <a:solidFill>
                  <a:srgbClr val="000000"/>
                </a:solidFill>
              </a:rPr>
              <a:t>on Thursday</a:t>
            </a:r>
            <a:r>
              <a:rPr lang="en-US"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February </a:t>
            </a:r>
            <a:r>
              <a:rPr lang="en-US" sz="3200">
                <a:solidFill>
                  <a:srgbClr val="000000"/>
                </a:solidFill>
              </a:rPr>
              <a:t>16</a:t>
            </a:r>
            <a:r>
              <a:rPr lang="en-US"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 at first break in the Library. Come and share a story to celebrate with us</a:t>
            </a:r>
            <a:r>
              <a:rPr lang="en-US" sz="3200">
                <a:solidFill>
                  <a:srgbClr val="000000"/>
                </a:solidFill>
              </a:rPr>
              <a:t>!</a:t>
            </a:r>
          </a:p>
        </p:txBody>
      </p:sp>
      <p:pic>
        <p:nvPicPr>
          <p:cNvPr id="224" name="Shape 2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576" y="293724"/>
            <a:ext cx="7111299" cy="4572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Shape 229" descr="File_000.jpe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>
            <a:off x="1733550" y="-776925"/>
            <a:ext cx="5143499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228600" y="5169400"/>
            <a:ext cx="8673000" cy="1536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>
                <a:solidFill>
                  <a:srgbClr val="000000"/>
                </a:solidFill>
              </a:rPr>
              <a:t>Welcome </a:t>
            </a:r>
            <a:r>
              <a:rPr lang="en-US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Year 6 Library Monitors!</a:t>
            </a:r>
          </a:p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>
                <a:solidFill>
                  <a:srgbClr val="000000"/>
                </a:solidFill>
              </a:rPr>
              <a:t>New this term… Chess Club Monday, Wednesday and Thursday</a:t>
            </a:r>
          </a:p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>
                <a:solidFill>
                  <a:srgbClr val="000000"/>
                </a:solidFill>
              </a:rPr>
              <a:t>Reminder: Colouring Club for Year 3 everyday at second break</a:t>
            </a: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 txBox="1">
            <a:spLocks noGrp="1"/>
          </p:cNvSpPr>
          <p:nvPr>
            <p:ph type="body" idx="1"/>
          </p:nvPr>
        </p:nvSpPr>
        <p:spPr>
          <a:xfrm>
            <a:off x="228600" y="5467350"/>
            <a:ext cx="8672945" cy="1238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2400">
                <a:solidFill>
                  <a:srgbClr val="000000"/>
                </a:solidFill>
              </a:rPr>
              <a:t>Remember to look out for our Year 6 Library Monitors and show them your best behaviour! Help them tidy up when the bell is rung.</a:t>
            </a:r>
          </a:p>
        </p:txBody>
      </p:sp>
      <p:pic>
        <p:nvPicPr>
          <p:cNvPr id="236" name="Shape 2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591" y="152799"/>
            <a:ext cx="6837437" cy="51280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 txBox="1">
            <a:spLocks noGrp="1"/>
          </p:cNvSpPr>
          <p:nvPr>
            <p:ph type="body" idx="1"/>
          </p:nvPr>
        </p:nvSpPr>
        <p:spPr>
          <a:xfrm>
            <a:off x="228600" y="5467350"/>
            <a:ext cx="8673000" cy="1238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43" name="Shape 2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5575" y="238275"/>
            <a:ext cx="6664050" cy="5055449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Shape 244"/>
          <p:cNvSpPr txBox="1">
            <a:spLocks noGrp="1"/>
          </p:cNvSpPr>
          <p:nvPr>
            <p:ph type="body" idx="1"/>
          </p:nvPr>
        </p:nvSpPr>
        <p:spPr>
          <a:xfrm>
            <a:off x="228600" y="5467350"/>
            <a:ext cx="8673000" cy="1238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3000">
                <a:solidFill>
                  <a:srgbClr val="000000"/>
                </a:solidFill>
              </a:rPr>
              <a:t>Dylan Wood won the SRC Super Hero Prize Pack!</a:t>
            </a:r>
          </a:p>
          <a:p>
            <a:pPr marL="3200400" marR="0" lvl="0" indent="45720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endParaRPr sz="30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 txBox="1">
            <a:spLocks noGrp="1"/>
          </p:cNvSpPr>
          <p:nvPr>
            <p:ph type="body" idx="1"/>
          </p:nvPr>
        </p:nvSpPr>
        <p:spPr>
          <a:xfrm>
            <a:off x="228600" y="5467350"/>
            <a:ext cx="8672945" cy="1238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3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Issue 1 orders will be handed out </a:t>
            </a:r>
            <a:r>
              <a:rPr lang="en-US" sz="3600">
                <a:solidFill>
                  <a:srgbClr val="000000"/>
                </a:solidFill>
              </a:rPr>
              <a:t>this week and are due back this Friday.</a:t>
            </a:r>
          </a:p>
        </p:txBody>
      </p:sp>
      <p:pic>
        <p:nvPicPr>
          <p:cNvPr id="250" name="Shape 250" descr="Screen Shot 2016-02-22 at 9.23.31 am.png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-44731" b="-44731"/>
          <a:stretch/>
        </p:blipFill>
        <p:spPr>
          <a:xfrm>
            <a:off x="228600" y="76200"/>
            <a:ext cx="6019799" cy="5314949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251" name="Shape 251" descr="Screen Shot 2016-02-22 at 9.23.06 am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48400" y="76200"/>
            <a:ext cx="2666999" cy="5334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hape 256"/>
          <p:cNvSpPr txBox="1">
            <a:spLocks noGrp="1"/>
          </p:cNvSpPr>
          <p:nvPr>
            <p:ph type="body" idx="1"/>
          </p:nvPr>
        </p:nvSpPr>
        <p:spPr>
          <a:xfrm>
            <a:off x="228600" y="5029200"/>
            <a:ext cx="8229600" cy="16763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91425" rIns="91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We are off to a fantastic start in 201</a:t>
            </a:r>
            <a:r>
              <a:rPr lang="en-US" sz="3200">
                <a:solidFill>
                  <a:srgbClr val="000000"/>
                </a:solidFill>
              </a:rPr>
              <a:t>7</a:t>
            </a:r>
            <a:r>
              <a:rPr lang="en-US"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!</a:t>
            </a:r>
          </a:p>
          <a:p>
            <a:pPr marL="0" marR="0" lvl="0" indent="0" algn="l" rtl="0">
              <a:spcBef>
                <a:spcPts val="64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LitPro leaderboard will be available in </a:t>
            </a:r>
            <a:r>
              <a:rPr lang="en-US" sz="3200">
                <a:solidFill>
                  <a:srgbClr val="000000"/>
                </a:solidFill>
              </a:rPr>
              <a:t>Week 5. </a:t>
            </a:r>
          </a:p>
        </p:txBody>
      </p:sp>
      <p:pic>
        <p:nvPicPr>
          <p:cNvPr id="257" name="Shape 257" descr="Screen Shot 2016-02-22 at 10.17.57 a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8600" y="228600"/>
            <a:ext cx="4969577" cy="118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Shape 2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725" y="1872087"/>
            <a:ext cx="8372475" cy="2702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Contemporary Photo Album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</Words>
  <Application>Microsoft Macintosh PowerPoint</Application>
  <PresentationFormat>On-screen Show (4:3)</PresentationFormat>
  <Paragraphs>19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Contemporary Photo Album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User</cp:lastModifiedBy>
  <cp:revision>1</cp:revision>
  <dcterms:modified xsi:type="dcterms:W3CDTF">2017-02-06T03:14:55Z</dcterms:modified>
</cp:coreProperties>
</file>